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4656"/>
  </p:normalViewPr>
  <p:slideViewPr>
    <p:cSldViewPr snapToGrid="0" snapToObjects="1">
      <p:cViewPr varScale="1">
        <p:scale>
          <a:sx n="76" d="100"/>
          <a:sy n="76" d="100"/>
        </p:scale>
        <p:origin x="-1578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46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4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0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9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2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43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91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18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992C-9B4C-9740-B587-032B393F830D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F1048-1463-F448-AC99-3CB764571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65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88" y="270591"/>
            <a:ext cx="5000396" cy="2755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768" y="508855"/>
            <a:ext cx="436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ECG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7768" y="1564984"/>
            <a:ext cx="4459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PPG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26088" y="3115298"/>
            <a:ext cx="5378057" cy="2714823"/>
            <a:chOff x="249019" y="3703906"/>
            <a:chExt cx="6428920" cy="3315097"/>
          </a:xfrm>
        </p:grpSpPr>
        <p:grpSp>
          <p:nvGrpSpPr>
            <p:cNvPr id="14" name="Group 13"/>
            <p:cNvGrpSpPr/>
            <p:nvPr/>
          </p:nvGrpSpPr>
          <p:grpSpPr>
            <a:xfrm>
              <a:off x="249019" y="4100597"/>
              <a:ext cx="6185979" cy="2918406"/>
              <a:chOff x="3657600" y="2682194"/>
              <a:chExt cx="4282601" cy="202043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3644269"/>
                <a:ext cx="4099625" cy="105836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0576" y="2682194"/>
                <a:ext cx="4099625" cy="98489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2387" y="2682194"/>
                <a:ext cx="243043" cy="991161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197457" y="3790613"/>
              <a:ext cx="480482" cy="3228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082" y="3703906"/>
              <a:ext cx="5549240" cy="41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Induction of VF by rapid pacing and shock on T-wave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808" y="6227631"/>
            <a:ext cx="4742010" cy="2608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64241" y="5988189"/>
            <a:ext cx="351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Adenosine </a:t>
            </a:r>
            <a:r>
              <a:rPr lang="en-US" sz="1600" b="1" smtClean="0"/>
              <a:t>induced ventricular asystole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35348" y="4198603"/>
            <a:ext cx="436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ECG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5348" y="5326452"/>
            <a:ext cx="4459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PPG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35348" y="6178805"/>
            <a:ext cx="4362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ECG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5348" y="7737958"/>
            <a:ext cx="44595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PPG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6088" y="5988189"/>
            <a:ext cx="4976114" cy="2848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26088" y="3136376"/>
            <a:ext cx="4976114" cy="2703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26088" y="270591"/>
            <a:ext cx="4976114" cy="2807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0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samiviskin@gmail.com</dc:creator>
  <cp:lastModifiedBy>cr-drodyr</cp:lastModifiedBy>
  <cp:revision>3</cp:revision>
  <dcterms:created xsi:type="dcterms:W3CDTF">2016-12-09T16:11:50Z</dcterms:created>
  <dcterms:modified xsi:type="dcterms:W3CDTF">2016-12-16T08:27:45Z</dcterms:modified>
</cp:coreProperties>
</file>